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3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2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0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2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0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5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9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9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8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0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8612-B6F5-49A7-9D0F-DD6783778E0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3D7A-F6B7-4771-B025-08749DD9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3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667" r="71299" b="52666"/>
          <a:stretch/>
        </p:blipFill>
        <p:spPr bwMode="auto">
          <a:xfrm>
            <a:off x="6400800" y="3611106"/>
            <a:ext cx="25367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5"/>
          <a:stretch/>
        </p:blipFill>
        <p:spPr bwMode="auto">
          <a:xfrm>
            <a:off x="6373678" y="-33580"/>
            <a:ext cx="25638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33580"/>
            <a:ext cx="9174480" cy="68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vention"/>
          <p:cNvSpPr/>
          <p:nvPr/>
        </p:nvSpPr>
        <p:spPr>
          <a:xfrm>
            <a:off x="304800" y="381000"/>
            <a:ext cx="6248400" cy="6019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gram"/>
          <p:cNvSpPr/>
          <p:nvPr/>
        </p:nvSpPr>
        <p:spPr>
          <a:xfrm>
            <a:off x="6705600" y="402310"/>
            <a:ext cx="2231924" cy="33314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ventor"/>
          <p:cNvSpPr/>
          <p:nvPr/>
        </p:nvSpPr>
        <p:spPr>
          <a:xfrm>
            <a:off x="6705600" y="3886200"/>
            <a:ext cx="2231924" cy="2514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0358" y="-617993"/>
            <a:ext cx="778791" cy="28488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0888" y="5057167"/>
            <a:ext cx="389394" cy="2209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3149" y="2737264"/>
            <a:ext cx="1145459" cy="60640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752" y="621789"/>
            <a:ext cx="2415047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Invention Title</a:t>
            </a:r>
            <a:endParaRPr lang="en-U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753" y="5257800"/>
            <a:ext cx="5589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Explanation:</a:t>
            </a:r>
            <a:endParaRPr lang="en-US" sz="1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6048884"/>
            <a:ext cx="1613722" cy="246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Inventor</a:t>
            </a:r>
            <a:endParaRPr lang="en-US" sz="1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32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667" r="71299" b="52666"/>
          <a:stretch/>
        </p:blipFill>
        <p:spPr bwMode="auto">
          <a:xfrm>
            <a:off x="6400800" y="3611106"/>
            <a:ext cx="25367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5"/>
          <a:stretch/>
        </p:blipFill>
        <p:spPr bwMode="auto">
          <a:xfrm>
            <a:off x="6373678" y="-33580"/>
            <a:ext cx="25638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33580"/>
            <a:ext cx="9174480" cy="68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vention"/>
          <p:cNvSpPr/>
          <p:nvPr/>
        </p:nvSpPr>
        <p:spPr>
          <a:xfrm>
            <a:off x="304800" y="381000"/>
            <a:ext cx="6248400" cy="6019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gram"/>
          <p:cNvSpPr/>
          <p:nvPr/>
        </p:nvSpPr>
        <p:spPr>
          <a:xfrm>
            <a:off x="6705600" y="402310"/>
            <a:ext cx="2231924" cy="33314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ventor"/>
          <p:cNvSpPr/>
          <p:nvPr/>
        </p:nvSpPr>
        <p:spPr>
          <a:xfrm>
            <a:off x="6705600" y="3886200"/>
            <a:ext cx="2231924" cy="2514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0358" y="-617993"/>
            <a:ext cx="778791" cy="28488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0888" y="5057167"/>
            <a:ext cx="389394" cy="2209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3149" y="2737264"/>
            <a:ext cx="1145459" cy="60640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752" y="621789"/>
            <a:ext cx="2415047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Invention Title</a:t>
            </a:r>
            <a:endParaRPr lang="en-U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753" y="5257800"/>
            <a:ext cx="5589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Explanation:</a:t>
            </a:r>
            <a:endParaRPr lang="en-US" sz="1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6048884"/>
            <a:ext cx="1613722" cy="246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Inventor</a:t>
            </a:r>
            <a:endParaRPr lang="en-US" sz="1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66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667" r="71299" b="52666"/>
          <a:stretch/>
        </p:blipFill>
        <p:spPr bwMode="auto">
          <a:xfrm>
            <a:off x="6400800" y="3611106"/>
            <a:ext cx="25367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5"/>
          <a:stretch/>
        </p:blipFill>
        <p:spPr bwMode="auto">
          <a:xfrm>
            <a:off x="6373678" y="-33580"/>
            <a:ext cx="25638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33580"/>
            <a:ext cx="9174480" cy="68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vention"/>
          <p:cNvSpPr/>
          <p:nvPr/>
        </p:nvSpPr>
        <p:spPr>
          <a:xfrm>
            <a:off x="304800" y="381000"/>
            <a:ext cx="6248400" cy="6019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gram"/>
          <p:cNvSpPr/>
          <p:nvPr/>
        </p:nvSpPr>
        <p:spPr>
          <a:xfrm>
            <a:off x="6705600" y="402310"/>
            <a:ext cx="2231924" cy="33314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ventor"/>
          <p:cNvSpPr/>
          <p:nvPr/>
        </p:nvSpPr>
        <p:spPr>
          <a:xfrm>
            <a:off x="6705600" y="3886200"/>
            <a:ext cx="2231924" cy="2514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0358" y="-617993"/>
            <a:ext cx="778791" cy="28488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0888" y="5057167"/>
            <a:ext cx="389394" cy="2209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3149" y="2737264"/>
            <a:ext cx="1145459" cy="60640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752" y="621789"/>
            <a:ext cx="2415047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Invention Title</a:t>
            </a:r>
            <a:endParaRPr lang="en-U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753" y="5257800"/>
            <a:ext cx="5589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Explanation:</a:t>
            </a:r>
            <a:endParaRPr lang="en-US" sz="1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6048884"/>
            <a:ext cx="1613722" cy="246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Inventor</a:t>
            </a:r>
            <a:endParaRPr lang="en-US" sz="1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66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667" r="71299" b="52666"/>
          <a:stretch/>
        </p:blipFill>
        <p:spPr bwMode="auto">
          <a:xfrm>
            <a:off x="6400800" y="3611106"/>
            <a:ext cx="25367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5"/>
          <a:stretch/>
        </p:blipFill>
        <p:spPr bwMode="auto">
          <a:xfrm>
            <a:off x="6373678" y="-33580"/>
            <a:ext cx="25638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33580"/>
            <a:ext cx="9174480" cy="68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vention"/>
          <p:cNvSpPr/>
          <p:nvPr/>
        </p:nvSpPr>
        <p:spPr>
          <a:xfrm>
            <a:off x="304800" y="381000"/>
            <a:ext cx="6248400" cy="6019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gram"/>
          <p:cNvSpPr/>
          <p:nvPr/>
        </p:nvSpPr>
        <p:spPr>
          <a:xfrm>
            <a:off x="6705600" y="402310"/>
            <a:ext cx="2231924" cy="33314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ventor"/>
          <p:cNvSpPr/>
          <p:nvPr/>
        </p:nvSpPr>
        <p:spPr>
          <a:xfrm>
            <a:off x="6705600" y="3886200"/>
            <a:ext cx="2231924" cy="2514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0358" y="-617993"/>
            <a:ext cx="778791" cy="28488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0888" y="5057167"/>
            <a:ext cx="389394" cy="2209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3149" y="2737264"/>
            <a:ext cx="1145459" cy="60640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752" y="621789"/>
            <a:ext cx="2415047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Invention Title</a:t>
            </a:r>
            <a:endParaRPr lang="en-U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753" y="5257800"/>
            <a:ext cx="5589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Explanation:</a:t>
            </a:r>
            <a:endParaRPr lang="en-US" sz="1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6048884"/>
            <a:ext cx="1613722" cy="246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Inventor</a:t>
            </a:r>
            <a:endParaRPr lang="en-US" sz="1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66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667" r="71299" b="52666"/>
          <a:stretch/>
        </p:blipFill>
        <p:spPr bwMode="auto">
          <a:xfrm>
            <a:off x="6400800" y="3611106"/>
            <a:ext cx="25367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5"/>
          <a:stretch/>
        </p:blipFill>
        <p:spPr bwMode="auto">
          <a:xfrm>
            <a:off x="6373678" y="-33580"/>
            <a:ext cx="25638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33580"/>
            <a:ext cx="9174480" cy="68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vention"/>
          <p:cNvSpPr/>
          <p:nvPr/>
        </p:nvSpPr>
        <p:spPr>
          <a:xfrm>
            <a:off x="304800" y="381000"/>
            <a:ext cx="6248400" cy="6019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gram"/>
          <p:cNvSpPr/>
          <p:nvPr/>
        </p:nvSpPr>
        <p:spPr>
          <a:xfrm>
            <a:off x="6705600" y="402310"/>
            <a:ext cx="2231924" cy="33314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ventor"/>
          <p:cNvSpPr/>
          <p:nvPr/>
        </p:nvSpPr>
        <p:spPr>
          <a:xfrm>
            <a:off x="6705600" y="3886200"/>
            <a:ext cx="2231924" cy="2514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0358" y="-617993"/>
            <a:ext cx="778791" cy="28488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0888" y="5057167"/>
            <a:ext cx="389394" cy="2209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3149" y="2737264"/>
            <a:ext cx="1145459" cy="60640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752" y="621789"/>
            <a:ext cx="2415047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Invention Title</a:t>
            </a:r>
            <a:endParaRPr lang="en-U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753" y="5257800"/>
            <a:ext cx="5589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Explanation:</a:t>
            </a:r>
            <a:endParaRPr lang="en-US" sz="1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6048884"/>
            <a:ext cx="1613722" cy="246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Inventor</a:t>
            </a:r>
            <a:endParaRPr lang="en-US" sz="1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66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667" r="71299" b="52666"/>
          <a:stretch/>
        </p:blipFill>
        <p:spPr bwMode="auto">
          <a:xfrm>
            <a:off x="6400800" y="3611106"/>
            <a:ext cx="25367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5"/>
          <a:stretch/>
        </p:blipFill>
        <p:spPr bwMode="auto">
          <a:xfrm>
            <a:off x="6373678" y="-33580"/>
            <a:ext cx="25638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33580"/>
            <a:ext cx="9174480" cy="68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vention"/>
          <p:cNvSpPr/>
          <p:nvPr/>
        </p:nvSpPr>
        <p:spPr>
          <a:xfrm>
            <a:off x="304800" y="381000"/>
            <a:ext cx="6248400" cy="6019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gram"/>
          <p:cNvSpPr/>
          <p:nvPr/>
        </p:nvSpPr>
        <p:spPr>
          <a:xfrm>
            <a:off x="6705600" y="402310"/>
            <a:ext cx="2231924" cy="33314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ventor"/>
          <p:cNvSpPr/>
          <p:nvPr/>
        </p:nvSpPr>
        <p:spPr>
          <a:xfrm>
            <a:off x="6705600" y="3886200"/>
            <a:ext cx="2231924" cy="2514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0358" y="-617993"/>
            <a:ext cx="778791" cy="28488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0888" y="5057167"/>
            <a:ext cx="389394" cy="2209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3149" y="2737264"/>
            <a:ext cx="1145459" cy="60640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752" y="621789"/>
            <a:ext cx="2415047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Invention Title</a:t>
            </a:r>
            <a:endParaRPr lang="en-U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753" y="5257800"/>
            <a:ext cx="5589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Explanation:</a:t>
            </a:r>
            <a:endParaRPr lang="en-US" sz="1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6048884"/>
            <a:ext cx="1613722" cy="246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Inventor</a:t>
            </a:r>
            <a:endParaRPr lang="en-US" sz="1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66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667" r="71299" b="52666"/>
          <a:stretch/>
        </p:blipFill>
        <p:spPr bwMode="auto">
          <a:xfrm>
            <a:off x="6400800" y="3611106"/>
            <a:ext cx="25367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5"/>
          <a:stretch/>
        </p:blipFill>
        <p:spPr bwMode="auto">
          <a:xfrm>
            <a:off x="6373678" y="-33580"/>
            <a:ext cx="25638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33580"/>
            <a:ext cx="9174480" cy="68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vention"/>
          <p:cNvSpPr/>
          <p:nvPr/>
        </p:nvSpPr>
        <p:spPr>
          <a:xfrm>
            <a:off x="304800" y="381000"/>
            <a:ext cx="6248400" cy="6019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gram"/>
          <p:cNvSpPr/>
          <p:nvPr/>
        </p:nvSpPr>
        <p:spPr>
          <a:xfrm>
            <a:off x="6705600" y="402310"/>
            <a:ext cx="2231924" cy="33314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ventor"/>
          <p:cNvSpPr/>
          <p:nvPr/>
        </p:nvSpPr>
        <p:spPr>
          <a:xfrm>
            <a:off x="6705600" y="3886200"/>
            <a:ext cx="2231924" cy="2514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0358" y="-617993"/>
            <a:ext cx="778791" cy="28488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0888" y="5057167"/>
            <a:ext cx="389394" cy="2209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3149" y="2737264"/>
            <a:ext cx="1145459" cy="60640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752" y="621789"/>
            <a:ext cx="2415047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Invention Title</a:t>
            </a:r>
            <a:endParaRPr lang="en-U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753" y="5257800"/>
            <a:ext cx="5589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Explanation:</a:t>
            </a:r>
            <a:endParaRPr lang="en-US" sz="1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6048884"/>
            <a:ext cx="1613722" cy="246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Inventor</a:t>
            </a:r>
            <a:endParaRPr lang="en-US" sz="1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12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667" r="71299" b="52666"/>
          <a:stretch/>
        </p:blipFill>
        <p:spPr bwMode="auto">
          <a:xfrm>
            <a:off x="6400800" y="3611106"/>
            <a:ext cx="253672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55"/>
          <a:stretch/>
        </p:blipFill>
        <p:spPr bwMode="auto">
          <a:xfrm>
            <a:off x="6373678" y="-33580"/>
            <a:ext cx="25638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dc597.4shared.com/img/y9jtULxO/s7/13d71d23b60/kcroninbarrow-youaremyhappy-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33580"/>
            <a:ext cx="9174480" cy="68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vention"/>
          <p:cNvSpPr/>
          <p:nvPr/>
        </p:nvSpPr>
        <p:spPr>
          <a:xfrm>
            <a:off x="304800" y="381000"/>
            <a:ext cx="6248400" cy="60198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gram"/>
          <p:cNvSpPr/>
          <p:nvPr/>
        </p:nvSpPr>
        <p:spPr>
          <a:xfrm>
            <a:off x="6705600" y="402310"/>
            <a:ext cx="2231924" cy="333149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nventor"/>
          <p:cNvSpPr/>
          <p:nvPr/>
        </p:nvSpPr>
        <p:spPr>
          <a:xfrm>
            <a:off x="6705600" y="3886200"/>
            <a:ext cx="2231924" cy="2514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0358" y="-617993"/>
            <a:ext cx="778791" cy="28488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0888" y="5057167"/>
            <a:ext cx="389394" cy="2209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officialpsds.com/images/thumbs/Old-Paper-psd11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73149" y="2737264"/>
            <a:ext cx="1145459" cy="60640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752" y="621789"/>
            <a:ext cx="2415047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Invention Title</a:t>
            </a:r>
            <a:endParaRPr lang="en-US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753" y="5257800"/>
            <a:ext cx="5589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Explanation:</a:t>
            </a:r>
            <a:endParaRPr lang="en-US" sz="1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6048884"/>
            <a:ext cx="1613722" cy="246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1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Inventor</a:t>
            </a:r>
            <a:endParaRPr lang="en-US" sz="1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127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Reilsono, Christopher</dc:creator>
  <cp:lastModifiedBy>Reilsono, Christopher</cp:lastModifiedBy>
  <cp:revision>4</cp:revision>
  <dcterms:created xsi:type="dcterms:W3CDTF">2014-01-21T12:33:19Z</dcterms:created>
  <dcterms:modified xsi:type="dcterms:W3CDTF">2014-01-21T13:24:06Z</dcterms:modified>
</cp:coreProperties>
</file>